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Play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imb4FoIbx5tpqmDalrzcwSXSPa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E4CF95-998A-4584-B99F-31E2FB1B653E}">
  <a:tblStyle styleId="{BBE4CF95-998A-4584-B99F-31E2FB1B653E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tcBdr/>
        <a:fill>
          <a:solidFill>
            <a:srgbClr val="CAD1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1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dia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függőleges szöveg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üggőleges cím és szöveg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tartalom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zakaszfejléc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artalomrész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Összehasonlítás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sak cím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Üres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talomrész képaláírással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ép képaláírással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0"/>
            <a:ext cx="9144000" cy="1152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hu-HU"/>
              <a:t>Banánia Dokumentáció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B8B6F675-C8A0-D168-0559-83A7419D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"/>
            <a:ext cx="12192000" cy="685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87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EC39384A-CBB2-D1FD-2DEB-412D5C1B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" y="0"/>
            <a:ext cx="12187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11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F93DED8D-3AA6-0F68-D2DB-C4D8FBD6C20E}"/>
              </a:ext>
            </a:extLst>
          </p:cNvPr>
          <p:cNvSpPr/>
          <p:nvPr/>
        </p:nvSpPr>
        <p:spPr>
          <a:xfrm>
            <a:off x="2868191" y="0"/>
            <a:ext cx="64556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főoldal kezdetben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858F0A8-700F-D27C-C841-97E7A61CA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848" y="1408829"/>
            <a:ext cx="7538301" cy="40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02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7BB0D9CB-63C7-EE56-9EF4-683248E8C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748" y="1282046"/>
            <a:ext cx="7984503" cy="42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85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227A3AEE-6CA5-96B9-BA6E-6EB3C27B6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18729" cy="357563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D892CE9F-FB4C-9761-ECE5-2C25033B7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272" y="3278899"/>
            <a:ext cx="6418728" cy="35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54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8FCF9327-C787-670F-1DF1-D13BDA94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31" y="1379274"/>
            <a:ext cx="7645138" cy="40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08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65951D9-3535-9318-4EF7-0E2D96CA5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583" y="1349454"/>
            <a:ext cx="7748833" cy="4159092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7B8F307B-1DF1-FC61-2549-F1AB7D5AB206}"/>
              </a:ext>
            </a:extLst>
          </p:cNvPr>
          <p:cNvSpPr/>
          <p:nvPr/>
        </p:nvSpPr>
        <p:spPr>
          <a:xfrm>
            <a:off x="1906390" y="0"/>
            <a:ext cx="83792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Cégünkről oldal kezdetben</a:t>
            </a:r>
          </a:p>
        </p:txBody>
      </p:sp>
    </p:spTree>
    <p:extLst>
      <p:ext uri="{BB962C8B-B14F-4D97-AF65-F5344CB8AC3E}">
        <p14:creationId xmlns:p14="http://schemas.microsoft.com/office/powerpoint/2010/main" val="2415921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CD273D6-44CB-765B-DEF4-B66088A30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097" y="1106587"/>
            <a:ext cx="8653806" cy="46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84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7140FED1-604E-F32B-A86E-0A326DFFD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11" y="899214"/>
            <a:ext cx="9417377" cy="505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47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FBD5298-E57D-9061-A508-28258EB3D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16" y="1338836"/>
            <a:ext cx="7795967" cy="4180328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2874A18C-4B2B-863C-2B74-70FCDC090C73}"/>
              </a:ext>
            </a:extLst>
          </p:cNvPr>
          <p:cNvSpPr/>
          <p:nvPr/>
        </p:nvSpPr>
        <p:spPr>
          <a:xfrm>
            <a:off x="1810210" y="0"/>
            <a:ext cx="85715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Tudnivalók oldal kezdetben</a:t>
            </a:r>
          </a:p>
        </p:txBody>
      </p:sp>
    </p:spTree>
    <p:extLst>
      <p:ext uri="{BB962C8B-B14F-4D97-AF65-F5344CB8AC3E}">
        <p14:creationId xmlns:p14="http://schemas.microsoft.com/office/powerpoint/2010/main" val="203792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Google Shape;89;p2"/>
          <p:cNvGraphicFramePr/>
          <p:nvPr/>
        </p:nvGraphicFramePr>
        <p:xfrm>
          <a:off x="0" y="2131060"/>
          <a:ext cx="12192000" cy="2595950"/>
        </p:xfrm>
        <a:graphic>
          <a:graphicData uri="http://schemas.openxmlformats.org/drawingml/2006/table">
            <a:tbl>
              <a:tblPr firstRow="1" bandRow="1">
                <a:noFill/>
                <a:tableStyleId>{BBE4CF95-998A-4584-B99F-31E2FB1B653E}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Vlan 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Vlan 20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Vlan 30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Vlan 40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Vlan 50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Rendelésfelvétel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Pénzügy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Vezetőség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Dolgozók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Rendszergazda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192.168.100.32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192.168.100.24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192.168.100.16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192.168.100.40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255.255.255.248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255.255.255.248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255.255.255.248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255.255.255.240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255.255.255.248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192.168.100.33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192.168.100.25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192.168.100.17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192.168.100.41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192.168.100.38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192.168.100.30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192.168.100.22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192.168.100.14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192.168.100.46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192.168.100.39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192.168.100.31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192.168.100.23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192.168.100.15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192.168.100.47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0" name="Google Shape;90;p2"/>
          <p:cNvSpPr txBox="1"/>
          <p:nvPr/>
        </p:nvSpPr>
        <p:spPr>
          <a:xfrm>
            <a:off x="4409032" y="539496"/>
            <a:ext cx="396400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cég hálózata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7B372A5-A133-A885-C680-7CC205CAE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493" y="1200192"/>
            <a:ext cx="8305014" cy="445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CC475E0D-8893-8AC1-5F98-D955D12D9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907" y="1238545"/>
            <a:ext cx="8154186" cy="438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94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72EF9141-C09B-C4DD-43CD-21B9E2950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899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49B7A81-F563-BD25-3C94-D88695B15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6000" cy="342899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5F1DBBB-AB61-238D-7719-7E0AB46AA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96E11F5A-58C1-4023-EEF6-C5598136F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8998"/>
            <a:ext cx="6096000" cy="34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0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/>
          <p:nvPr/>
        </p:nvSpPr>
        <p:spPr>
          <a:xfrm>
            <a:off x="4876819" y="356616"/>
            <a:ext cx="277903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Kábelezés</a:t>
            </a:r>
            <a:endParaRPr dirty="0"/>
          </a:p>
        </p:txBody>
      </p:sp>
      <p:graphicFrame>
        <p:nvGraphicFramePr>
          <p:cNvPr id="96" name="Google Shape;96;p3"/>
          <p:cNvGraphicFramePr/>
          <p:nvPr/>
        </p:nvGraphicFramePr>
        <p:xfrm>
          <a:off x="0" y="1478618"/>
          <a:ext cx="12192000" cy="3236040"/>
        </p:xfrm>
        <a:graphic>
          <a:graphicData uri="http://schemas.openxmlformats.org/drawingml/2006/table">
            <a:tbl>
              <a:tblPr firstRow="1" bandRow="1">
                <a:noFill/>
                <a:tableStyleId>{BBE4CF95-998A-4584-B99F-31E2FB1B653E}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Switch 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Switch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Switch 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Switch 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Rendelésfelvétel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Pénzügy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Vezetőség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Dolgozók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Pc1 – f0/1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Pc2 – f0/1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Pc3 – f0/1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Pc6 – f0/1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f0/23-24 Port-channel 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f0/23-24 Port-channel 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Pc4 – f0/2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Pc7 – f0/2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f0/21-22 Port-channel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Pc5 – f0/3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Pc8 – f0/3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f0/21-22 Port-channel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Pc9 – f0/4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g0/1 Router 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Pc10 – f0/5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Pc11 – f0/6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g0/1 Router 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28017"/>
            <a:ext cx="12166295" cy="661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A cég első irodája: A hálózat dhcp ip-cím kiosztással műkődik.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A gépek sikeresen kommunikálnak egymással.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Dhcp server –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Web Server -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Dns server –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Wifi -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A gépek Virtuális gépekkel való megoldása - ...???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A2C3E85E-8693-4A1C-131A-CBF97E99A599}"/>
              </a:ext>
            </a:extLst>
          </p:cNvPr>
          <p:cNvSpPr/>
          <p:nvPr/>
        </p:nvSpPr>
        <p:spPr>
          <a:xfrm>
            <a:off x="-75928" y="2967335"/>
            <a:ext cx="123438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Weboldal tervezése</a:t>
            </a:r>
          </a:p>
        </p:txBody>
      </p:sp>
    </p:spTree>
    <p:extLst>
      <p:ext uri="{BB962C8B-B14F-4D97-AF65-F5344CB8AC3E}">
        <p14:creationId xmlns:p14="http://schemas.microsoft.com/office/powerpoint/2010/main" val="711704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D06A6F59-F84D-A2BC-10A6-BEA7A4828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0" y="0"/>
            <a:ext cx="12140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55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CD511AA1-529F-9A2A-E546-F4EBE00A5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" y="0"/>
            <a:ext cx="12168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93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158</Words>
  <Application>Microsoft Office PowerPoint</Application>
  <PresentationFormat>Szélesvásznú</PresentationFormat>
  <Paragraphs>74</Paragraphs>
  <Slides>22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5" baseType="lpstr">
      <vt:lpstr>Play</vt:lpstr>
      <vt:lpstr>Arial</vt:lpstr>
      <vt:lpstr>Office-téma</vt:lpstr>
      <vt:lpstr>Banánia Dokumentáció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Bence Molnár</dc:creator>
  <cp:lastModifiedBy>kerekesmark25@gmail.com</cp:lastModifiedBy>
  <cp:revision>20</cp:revision>
  <dcterms:created xsi:type="dcterms:W3CDTF">2024-10-11T23:31:36Z</dcterms:created>
  <dcterms:modified xsi:type="dcterms:W3CDTF">2024-10-18T18:30:57Z</dcterms:modified>
</cp:coreProperties>
</file>